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Tm="4000">
    <p:wheel spokes="3"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F973B86-998E-4C8E-A9E5-81B6C59390E9}" type="datetimeFigureOut">
              <a:rPr lang="ru-RU" smtClean="0"/>
              <a:t>07.04.2012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06DA787-5418-4323-9597-4A13FC818B0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4000">
    <p:wheel spokes="3"/>
    <p:sndAc>
      <p:stSnd>
        <p:snd r:embed="rId13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5"/>
            <a:ext cx="7772400" cy="1785949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</a:rPr>
              <a:t>МБДОУ №ЗО</a:t>
            </a:r>
            <a:endParaRPr lang="ru-RU" sz="54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0438"/>
            <a:ext cx="6400800" cy="2138362"/>
          </a:xfrm>
        </p:spPr>
        <p:txBody>
          <a:bodyPr>
            <a:normAutofit fontScale="85000" lnSpcReduction="10000"/>
          </a:bodyPr>
          <a:lstStyle/>
          <a:p>
            <a:r>
              <a:rPr lang="ru-RU" sz="3600" i="1" dirty="0" smtClean="0">
                <a:solidFill>
                  <a:srgbClr val="7030A0"/>
                </a:solidFill>
              </a:rPr>
              <a:t>Стукачёва Ирина Алексеевна</a:t>
            </a:r>
          </a:p>
          <a:p>
            <a:r>
              <a:rPr lang="ru-RU" sz="3600" i="1" dirty="0" smtClean="0">
                <a:solidFill>
                  <a:srgbClr val="7030A0"/>
                </a:solidFill>
              </a:rPr>
              <a:t>Расписание организации основных видов учебной деятельности</a:t>
            </a:r>
          </a:p>
          <a:p>
            <a:r>
              <a:rPr lang="ru-RU" sz="3600" i="1" dirty="0" smtClean="0">
                <a:solidFill>
                  <a:srgbClr val="7030A0"/>
                </a:solidFill>
              </a:rPr>
              <a:t>Сентябрь 2011-Май 2012</a:t>
            </a:r>
            <a:endParaRPr lang="ru-RU" sz="36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Tm="4000"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Понедельник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Восприятие целостной картины мира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Музыка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Творческая деятельность-рисование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643314"/>
            <a:ext cx="2448882" cy="1814170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Вторник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Логопедическое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Физкультура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Творческая деятельность-аппликация/лепка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C:\Program Files\Microsoft Office\MEDIA\CAGCAT10\j029215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000504"/>
            <a:ext cx="1857388" cy="1826057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Среда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Коммуникация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Музыка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ФЭМП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Program Files\Microsoft Office\MEDIA\CAGCAT10\j029889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697726"/>
            <a:ext cx="2214578" cy="1809594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Четверг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ФЭМП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Физкультура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Познавательно-исследовательская деятельность/конструирование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098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214818"/>
            <a:ext cx="2000264" cy="1528877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Пятница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Логопедическое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Чтение художественной литературы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Творческая деятельность-рисование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Физкультура на прогулке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122" name="Picture 2" descr="C:\Program Files\Microsoft Office\MEDIA\CAGCAT10\j030493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929066"/>
            <a:ext cx="1928826" cy="1785950"/>
          </a:xfrm>
          <a:prstGeom prst="rect">
            <a:avLst/>
          </a:prstGeom>
          <a:noFill/>
        </p:spPr>
      </p:pic>
    </p:spTree>
  </p:cSld>
  <p:clrMapOvr>
    <a:masterClrMapping/>
  </p:clrMapOvr>
  <p:transition advTm="4000">
    <p:wheel spokes="3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</TotalTime>
  <Words>47</Words>
  <Application>Microsoft Office PowerPoint</Application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МБДОУ №ЗО</vt:lpstr>
      <vt:lpstr>Понедельник</vt:lpstr>
      <vt:lpstr>Вторник</vt:lpstr>
      <vt:lpstr>Среда</vt:lpstr>
      <vt:lpstr>Четверг</vt:lpstr>
      <vt:lpstr>Пятница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№ЗО</dc:title>
  <dc:creator>Владик</dc:creator>
  <cp:lastModifiedBy>Владик</cp:lastModifiedBy>
  <cp:revision>5</cp:revision>
  <dcterms:created xsi:type="dcterms:W3CDTF">2012-04-07T15:12:51Z</dcterms:created>
  <dcterms:modified xsi:type="dcterms:W3CDTF">2012-04-07T15:55:57Z</dcterms:modified>
</cp:coreProperties>
</file>